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422" r:id="rId2"/>
    <p:sldId id="408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304" r:id="rId16"/>
    <p:sldId id="305" r:id="rId17"/>
    <p:sldId id="381" r:id="rId18"/>
    <p:sldId id="307" r:id="rId19"/>
    <p:sldId id="308" r:id="rId20"/>
    <p:sldId id="309" r:id="rId21"/>
    <p:sldId id="310" r:id="rId22"/>
    <p:sldId id="311" r:id="rId23"/>
    <p:sldId id="312" r:id="rId24"/>
    <p:sldId id="314" r:id="rId25"/>
    <p:sldId id="315" r:id="rId26"/>
    <p:sldId id="342" r:id="rId27"/>
    <p:sldId id="269" r:id="rId28"/>
    <p:sldId id="270" r:id="rId29"/>
    <p:sldId id="271" r:id="rId30"/>
    <p:sldId id="272" r:id="rId31"/>
    <p:sldId id="273" r:id="rId32"/>
    <p:sldId id="27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9" autoAdjust="0"/>
    <p:restoredTop sz="94660"/>
  </p:normalViewPr>
  <p:slideViewPr>
    <p:cSldViewPr>
      <p:cViewPr varScale="1">
        <p:scale>
          <a:sx n="62" d="100"/>
          <a:sy n="62" d="100"/>
        </p:scale>
        <p:origin x="-14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youtu.be/wY_MH2n95Gk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youtu.be/wY_MH2n95Gk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youtu.be/wY_MH2n95Gk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herese\Desktop\Pix\spiritual_gifts_dove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colorTemperature colorTemp="6700"/>
                    </a14:imgEffect>
                    <a14:imgEffect>
                      <a14:saturation sat="104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3657600" cy="1676400"/>
          </a:xfrm>
        </p:spPr>
        <p:txBody>
          <a:bodyPr/>
          <a:lstStyle/>
          <a:p>
            <a:pPr algn="l"/>
            <a:r>
              <a:rPr lang="en-US" sz="5400" b="0" dirty="0" smtClean="0">
                <a:ln>
                  <a:solidFill>
                    <a:schemeClr val="bg1"/>
                  </a:solidFill>
                </a:ln>
                <a:effectLst>
                  <a:outerShdw blurRad="88900" dist="38100" dir="2700000" sx="101000" sy="101000" algn="tl" rotWithShape="0">
                    <a:prstClr val="black">
                      <a:alpha val="48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Gifts of </a:t>
            </a:r>
            <a:br>
              <a:rPr lang="en-US" sz="5400" b="0" dirty="0" smtClean="0">
                <a:ln>
                  <a:solidFill>
                    <a:schemeClr val="bg1"/>
                  </a:solidFill>
                </a:ln>
                <a:effectLst>
                  <a:outerShdw blurRad="88900" dist="38100" dir="2700000" sx="101000" sy="101000" algn="tl" rotWithShape="0">
                    <a:prstClr val="black">
                      <a:alpha val="48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5400" b="0" dirty="0" smtClean="0">
                <a:ln>
                  <a:solidFill>
                    <a:schemeClr val="bg1"/>
                  </a:solidFill>
                </a:ln>
                <a:effectLst>
                  <a:outerShdw blurRad="88900" dist="38100" dir="2700000" sx="101000" sy="101000" algn="tl" rotWithShape="0">
                    <a:prstClr val="black">
                      <a:alpha val="48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the Spirit</a:t>
            </a:r>
            <a:endParaRPr lang="en-US" sz="5400" b="0" dirty="0">
              <a:ln>
                <a:solidFill>
                  <a:schemeClr val="bg1"/>
                </a:solidFill>
              </a:ln>
              <a:effectLst>
                <a:outerShdw blurRad="88900" dist="38100" dir="2700000" sx="101000" sy="101000" algn="tl" rotWithShape="0">
                  <a:prstClr val="black">
                    <a:alpha val="48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6459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0"/>
            <a:ext cx="2971800" cy="686131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“There </a:t>
            </a:r>
            <a:r>
              <a:rPr lang="en-US" sz="4000" dirty="0"/>
              <a:t>are different kinds of gifts. But it is the same Holy Spirit Who gives them</a:t>
            </a:r>
            <a:r>
              <a:rPr lang="en-US" sz="4000" dirty="0" smtClean="0"/>
              <a:t>.” </a:t>
            </a:r>
          </a:p>
          <a:p>
            <a:pPr marL="0" indent="0" algn="r">
              <a:buNone/>
            </a:pPr>
            <a:r>
              <a:rPr lang="en-US" sz="2000" dirty="0" smtClean="0"/>
              <a:t>1 Cor. 12:4</a:t>
            </a:r>
            <a:endParaRPr lang="en-US" sz="2000" dirty="0"/>
          </a:p>
        </p:txBody>
      </p:sp>
      <p:pic>
        <p:nvPicPr>
          <p:cNvPr id="8195" name="Picture 3" descr="C:\Users\Therese\Desktop\Pix\9-gifts-of-the-holy-spirit-infographic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colorTemperature colorTemp="5300"/>
                    </a14:imgEffect>
                    <a14:imgEffect>
                      <a14:saturation sat="13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46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39514"/>
            <a:ext cx="9144000" cy="2721799"/>
          </a:xfrm>
        </p:spPr>
        <p:txBody>
          <a:bodyPr/>
          <a:lstStyle/>
          <a:p>
            <a:r>
              <a:rPr lang="en-US" sz="4000" dirty="0" smtClean="0"/>
              <a:t>The Word of Knowledge</a:t>
            </a:r>
          </a:p>
          <a:p>
            <a:r>
              <a:rPr lang="en-US" sz="4000" dirty="0" smtClean="0"/>
              <a:t>The Word of Wisdom</a:t>
            </a:r>
          </a:p>
          <a:p>
            <a:r>
              <a:rPr lang="en-US" sz="4000" dirty="0" smtClean="0"/>
              <a:t>The Gift of Prophecy</a:t>
            </a:r>
          </a:p>
          <a:p>
            <a:endParaRPr lang="en-US" dirty="0"/>
          </a:p>
        </p:txBody>
      </p:sp>
      <p:pic>
        <p:nvPicPr>
          <p:cNvPr id="9218" name="Picture 2" descr="C:\Users\Therese\Desktop\Pix\spiritual-gif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bright="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22" b="4892"/>
          <a:stretch/>
        </p:blipFill>
        <p:spPr bwMode="auto">
          <a:xfrm>
            <a:off x="0" y="-1"/>
            <a:ext cx="9127524" cy="41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02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39514"/>
            <a:ext cx="9144000" cy="2721799"/>
          </a:xfrm>
        </p:spPr>
        <p:txBody>
          <a:bodyPr/>
          <a:lstStyle/>
          <a:p>
            <a:r>
              <a:rPr lang="en-US" sz="4000" dirty="0" smtClean="0"/>
              <a:t>The Gift of Faith</a:t>
            </a:r>
          </a:p>
          <a:p>
            <a:r>
              <a:rPr lang="en-US" sz="4000" dirty="0" smtClean="0"/>
              <a:t>The Gifts of Healings</a:t>
            </a:r>
          </a:p>
          <a:p>
            <a:r>
              <a:rPr lang="en-US" sz="4000" dirty="0" smtClean="0"/>
              <a:t>The Working of Miracles </a:t>
            </a:r>
          </a:p>
          <a:p>
            <a:endParaRPr lang="en-US" dirty="0"/>
          </a:p>
        </p:txBody>
      </p:sp>
      <p:pic>
        <p:nvPicPr>
          <p:cNvPr id="9218" name="Picture 2" descr="C:\Users\Therese\Desktop\Pix\spiritual-gif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bright="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22" b="4892"/>
          <a:stretch/>
        </p:blipFill>
        <p:spPr bwMode="auto">
          <a:xfrm>
            <a:off x="0" y="-1"/>
            <a:ext cx="9127524" cy="41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04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39514"/>
            <a:ext cx="9144000" cy="2721799"/>
          </a:xfrm>
        </p:spPr>
        <p:txBody>
          <a:bodyPr/>
          <a:lstStyle/>
          <a:p>
            <a:r>
              <a:rPr lang="en-US" sz="4000" dirty="0" smtClean="0"/>
              <a:t>The Discerning of Spirits</a:t>
            </a:r>
          </a:p>
          <a:p>
            <a:r>
              <a:rPr lang="en-US" sz="4000" dirty="0" smtClean="0"/>
              <a:t>Different Kinds of Tongues</a:t>
            </a:r>
          </a:p>
          <a:p>
            <a:r>
              <a:rPr lang="en-US" sz="4000" dirty="0" smtClean="0"/>
              <a:t>The Interpretation of Tongues </a:t>
            </a:r>
          </a:p>
          <a:p>
            <a:endParaRPr lang="en-US" dirty="0"/>
          </a:p>
        </p:txBody>
      </p:sp>
      <p:pic>
        <p:nvPicPr>
          <p:cNvPr id="9218" name="Picture 2" descr="C:\Users\Therese\Desktop\Pix\spiritual-gif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bright="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22" b="4892"/>
          <a:stretch/>
        </p:blipFill>
        <p:spPr bwMode="auto">
          <a:xfrm>
            <a:off x="0" y="-1"/>
            <a:ext cx="9127524" cy="41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7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herese\Desktop\Pix\holy-spirit-pentacost-comforter-dov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05"/>
            <a:ext cx="9144000" cy="68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01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dirty="0">
                <a:hlinkClick r:id="rId5"/>
              </a:rPr>
              <a:t>http://youtu.be/wY_MH2n95Gk</a:t>
            </a:r>
            <a:r>
              <a:rPr lang="en-US" sz="2000" b="1" dirty="0"/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dirty="0">
                <a:hlinkClick r:id="rId5"/>
              </a:rPr>
              <a:t>http://youtu.be/wY_MH2n95Gk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rese\Desktop\Pix\jesus-talking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" y="16042"/>
            <a:ext cx="9122611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2" y="16042"/>
            <a:ext cx="9144000" cy="135555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“</a:t>
            </a:r>
            <a:r>
              <a:rPr lang="en-US" sz="3000" dirty="0"/>
              <a:t>I will ask the Father, and he will give you another Helper, who will stay with you forever</a:t>
            </a:r>
            <a:r>
              <a:rPr lang="en-US" sz="3000" dirty="0" smtClean="0"/>
              <a:t>.” </a:t>
            </a:r>
          </a:p>
          <a:p>
            <a:pPr marL="0" indent="0" algn="r">
              <a:buNone/>
            </a:pPr>
            <a:r>
              <a:rPr lang="en-US" sz="2000" dirty="0" smtClean="0"/>
              <a:t>John 14:16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27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dirty="0">
                <a:hlinkClick r:id="rId5"/>
              </a:rPr>
              <a:t>http://youtu.be/wY_MH2n95Gk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890772" cy="686131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“But I am telling you the truth: it is better for you that I go away, because if I do not go, the Helper will not come to you. But if I do go away, then I will send him to you.”  </a:t>
            </a:r>
            <a:r>
              <a:rPr lang="en-US" sz="2000" dirty="0"/>
              <a:t>John 16:7</a:t>
            </a:r>
          </a:p>
          <a:p>
            <a:endParaRPr lang="en-US" dirty="0"/>
          </a:p>
        </p:txBody>
      </p:sp>
      <p:pic>
        <p:nvPicPr>
          <p:cNvPr id="2050" name="Picture 2" descr="C:\Users\Therese\Desktop\Pix\21nov2010 cristo re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72" y="0"/>
            <a:ext cx="5253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38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erese\Desktop\Pix\Jesus Ascension-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colorTemperature colorTemp="5500"/>
                    </a14:imgEffect>
                    <a14:imgEffect>
                      <a14:saturation sat="164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After Jesus had talked to them, He was taken up into heaven. He sat down on the right side of God.</a:t>
            </a:r>
          </a:p>
        </p:txBody>
      </p:sp>
    </p:spTree>
    <p:extLst>
      <p:ext uri="{BB962C8B-B14F-4D97-AF65-F5344CB8AC3E}">
        <p14:creationId xmlns:p14="http://schemas.microsoft.com/office/powerpoint/2010/main" val="3737488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erese\Desktop\Pix\spir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7" t="3732" r="4000" b="4424"/>
          <a:stretch/>
        </p:blipFill>
        <p:spPr bwMode="auto">
          <a:xfrm>
            <a:off x="21720" y="0"/>
            <a:ext cx="6065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6764" y="0"/>
            <a:ext cx="3057236" cy="68613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Helper (Holy Spirit) will tell about Me when He comes. I will send Him to you from the Father. He is the Spirit of Truth and comes from the Father. </a:t>
            </a:r>
            <a:r>
              <a:rPr lang="en-US" sz="3200" dirty="0" smtClean="0"/>
              <a:t> </a:t>
            </a:r>
            <a:r>
              <a:rPr lang="en-US" sz="2000" dirty="0" smtClean="0"/>
              <a:t>John 15:26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200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herese\Desktop\Pix\1279248238033_hz-myalibaba-web16_70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colorTemperature colorTemp="7100"/>
                    </a14:imgEffect>
                    <a14:imgEffect>
                      <a14:saturation sat="164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"/>
            <a:ext cx="9144000" cy="68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4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herese\Desktop\Pix\spiritual_gifts_dove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colorTemperature colorTemp="6700"/>
                    </a14:imgEffect>
                    <a14:imgEffect>
                      <a14:saturation sat="104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9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herese\Desktop\Pix\image26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6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957</Words>
  <Application>Microsoft Office PowerPoint</Application>
  <PresentationFormat>On-screen Show (4:3)</PresentationFormat>
  <Paragraphs>96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Refined</vt:lpstr>
      <vt:lpstr>Gifts of  the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115</cp:revision>
  <dcterms:created xsi:type="dcterms:W3CDTF">2012-08-28T02:53:07Z</dcterms:created>
  <dcterms:modified xsi:type="dcterms:W3CDTF">2013-04-03T14:20:37Z</dcterms:modified>
</cp:coreProperties>
</file>